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outlineViewPr>
    <p:cViewPr>
      <p:scale>
        <a:sx n="33" d="100"/>
        <a:sy n="33" d="100"/>
      </p:scale>
      <p:origin x="0" y="-113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197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7D0E-A807-4CD1-9A26-516DB28E27E6}" type="datetimeFigureOut">
              <a:rPr lang="de-DE" smtClean="0"/>
              <a:t>19.02.2018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E75AE-641E-4F74-98DF-BD0533285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9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222C5-7680-4452-8C7B-9DB22629BC49}" type="datetimeFigureOut">
              <a:rPr lang="de-DE" smtClean="0"/>
              <a:t>19.02.2018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8E458-0775-48AD-A4DC-CD6668769D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54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8E458-0775-48AD-A4DC-CD6668769DE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278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78280"/>
            <a:ext cx="9523562" cy="710242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Die Hierarchien Gottes – Ordnungen der Majestät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3213" y="992039"/>
            <a:ext cx="9079142" cy="5598542"/>
          </a:xfrm>
        </p:spPr>
        <p:txBody>
          <a:bodyPr>
            <a:normAutofit fontScale="92500" lnSpcReduction="10000"/>
          </a:bodyPr>
          <a:lstStyle/>
          <a:p>
            <a:r>
              <a:rPr lang="de-DE" sz="2800" b="1" dirty="0" smtClean="0"/>
              <a:t>Gott, der Allmächtige, 3 x Heilige, Ewige</a:t>
            </a:r>
          </a:p>
          <a:p>
            <a:pPr lvl="1">
              <a:spcAft>
                <a:spcPts val="2400"/>
              </a:spcAft>
            </a:pPr>
            <a:r>
              <a:rPr lang="de-DE" sz="2600" b="1" dirty="0"/>
              <a:t>Jesus Christus, das Lamm </a:t>
            </a:r>
            <a:r>
              <a:rPr lang="de-DE" sz="2600" b="1" dirty="0" smtClean="0"/>
              <a:t>Gottes, der Sohn Gottes</a:t>
            </a:r>
          </a:p>
          <a:p>
            <a:pPr lvl="2"/>
            <a:r>
              <a:rPr lang="de-DE" sz="2000" b="1" u="sng" dirty="0" smtClean="0"/>
              <a:t>1. Hierarchie: </a:t>
            </a:r>
          </a:p>
          <a:p>
            <a:pPr lvl="2">
              <a:spcAft>
                <a:spcPts val="1800"/>
              </a:spcAft>
            </a:pPr>
            <a:r>
              <a:rPr lang="de-DE" sz="2000" b="1" dirty="0" smtClean="0"/>
              <a:t>Himmlische Berater, Thronumgebung, über gesamte Schöpfung</a:t>
            </a:r>
          </a:p>
          <a:p>
            <a:pPr lvl="2"/>
            <a:r>
              <a:rPr lang="de-DE" sz="2000" b="1" u="sng" dirty="0"/>
              <a:t>2. Hierarchie: </a:t>
            </a:r>
          </a:p>
          <a:p>
            <a:pPr lvl="2">
              <a:spcAft>
                <a:spcPts val="1800"/>
              </a:spcAft>
            </a:pPr>
            <a:r>
              <a:rPr lang="de-DE" sz="2000" b="1" dirty="0" smtClean="0"/>
              <a:t>Himmlische Verwalter, Unterregierungen, über einzelne Himmel </a:t>
            </a:r>
          </a:p>
          <a:p>
            <a:pPr lvl="2"/>
            <a:r>
              <a:rPr lang="de-DE" sz="2000" b="1" u="sng" dirty="0"/>
              <a:t>3. Hierarchie: </a:t>
            </a:r>
          </a:p>
          <a:p>
            <a:pPr lvl="2">
              <a:spcAft>
                <a:spcPts val="1800"/>
              </a:spcAft>
            </a:pPr>
            <a:r>
              <a:rPr lang="de-DE" sz="2000" b="1" dirty="0" smtClean="0"/>
              <a:t>Himmlische Boten, Regionalregierung, über z.B. unser Sternensystem</a:t>
            </a:r>
            <a:endParaRPr lang="de-DE" sz="2000" b="1" dirty="0"/>
          </a:p>
          <a:p>
            <a:pPr lvl="2">
              <a:buClr>
                <a:srgbClr val="90C226"/>
              </a:buClr>
            </a:pPr>
            <a:r>
              <a:rPr lang="de-DE" sz="2000" b="1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4. Irdische Hierarchie</a:t>
            </a:r>
            <a:r>
              <a:rPr lang="de-DE" sz="20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</a:p>
          <a:p>
            <a:pPr lvl="2">
              <a:buClr>
                <a:srgbClr val="90C226"/>
              </a:buClr>
            </a:pPr>
            <a:r>
              <a:rPr lang="de-DE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Mensch in Schöpfungsordnung von Mann – Frau - Kindern, </a:t>
            </a:r>
            <a:r>
              <a:rPr lang="de-DE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Irdische </a:t>
            </a:r>
            <a:r>
              <a:rPr lang="de-DE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Regionalregierungen… </a:t>
            </a:r>
            <a:r>
              <a:rPr lang="de-DE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Tiere, Pflanzen </a:t>
            </a:r>
            <a:endParaRPr lang="de-D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82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86906"/>
            <a:ext cx="8596668" cy="615351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3 Dienst-Hierarchien Gottes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6949" y="905774"/>
            <a:ext cx="8596668" cy="5952226"/>
          </a:xfrm>
        </p:spPr>
        <p:txBody>
          <a:bodyPr>
            <a:normAutofit lnSpcReduction="10000"/>
          </a:bodyPr>
          <a:lstStyle/>
          <a:p>
            <a:r>
              <a:rPr lang="de-DE" sz="2400" b="1" u="sng" dirty="0"/>
              <a:t>Erste (oberste) Hierarchie </a:t>
            </a:r>
            <a:r>
              <a:rPr lang="de-DE" sz="2400" b="1" u="sng" dirty="0" smtClean="0"/>
              <a:t>- Himmlische </a:t>
            </a:r>
            <a:r>
              <a:rPr lang="de-DE" sz="2400" b="1" u="sng" dirty="0"/>
              <a:t>Berater</a:t>
            </a:r>
          </a:p>
          <a:p>
            <a:r>
              <a:rPr lang="de-DE" sz="2400" b="1" dirty="0"/>
              <a:t>    Seraphim</a:t>
            </a:r>
          </a:p>
          <a:p>
            <a:r>
              <a:rPr lang="de-DE" sz="2400" b="1" dirty="0"/>
              <a:t>    Cherubim</a:t>
            </a:r>
          </a:p>
          <a:p>
            <a:pPr>
              <a:spcAft>
                <a:spcPts val="1800"/>
              </a:spcAft>
            </a:pPr>
            <a:r>
              <a:rPr lang="de-DE" sz="2400" b="1" dirty="0"/>
              <a:t>    Throne </a:t>
            </a:r>
            <a:r>
              <a:rPr lang="de-DE" sz="2400" b="1" dirty="0" smtClean="0"/>
              <a:t>		</a:t>
            </a:r>
          </a:p>
          <a:p>
            <a:r>
              <a:rPr lang="de-DE" sz="2400" b="1" u="sng" dirty="0" smtClean="0"/>
              <a:t>Zweite Hierarchie – Himmlische Verwalter</a:t>
            </a:r>
          </a:p>
          <a:p>
            <a:r>
              <a:rPr lang="de-DE" sz="2400" b="1" dirty="0" smtClean="0"/>
              <a:t>    </a:t>
            </a:r>
            <a:r>
              <a:rPr lang="de-DE" sz="2400" b="1" dirty="0"/>
              <a:t>Herrschaften </a:t>
            </a:r>
            <a:r>
              <a:rPr lang="de-DE" sz="2400" b="1" dirty="0" smtClean="0"/>
              <a:t>	</a:t>
            </a:r>
          </a:p>
          <a:p>
            <a:r>
              <a:rPr lang="de-DE" sz="2400" b="1" dirty="0" smtClean="0"/>
              <a:t>    Mächte 		</a:t>
            </a:r>
          </a:p>
          <a:p>
            <a:pPr>
              <a:spcAft>
                <a:spcPts val="1800"/>
              </a:spcAft>
            </a:pPr>
            <a:r>
              <a:rPr lang="de-DE" sz="2400" b="1" dirty="0" smtClean="0"/>
              <a:t>    Gewalten 		</a:t>
            </a:r>
          </a:p>
          <a:p>
            <a:r>
              <a:rPr lang="de-DE" sz="2400" b="1" u="sng" dirty="0" smtClean="0"/>
              <a:t>Dritte Hierarchie – Himmlische Boten</a:t>
            </a:r>
            <a:endParaRPr lang="de-DE" sz="2400" b="1" u="sng" dirty="0"/>
          </a:p>
          <a:p>
            <a:r>
              <a:rPr lang="de-DE" sz="2400" b="1" dirty="0"/>
              <a:t>    Fürsten </a:t>
            </a:r>
            <a:r>
              <a:rPr lang="de-DE" sz="2400" b="1" dirty="0" smtClean="0"/>
              <a:t>		</a:t>
            </a:r>
            <a:endParaRPr lang="de-DE" sz="2400" b="1" dirty="0"/>
          </a:p>
          <a:p>
            <a:r>
              <a:rPr lang="de-DE" sz="2400" b="1" dirty="0"/>
              <a:t>    Erzengel </a:t>
            </a:r>
            <a:r>
              <a:rPr lang="de-DE" sz="2400" b="1" dirty="0" smtClean="0"/>
              <a:t>		</a:t>
            </a:r>
            <a:endParaRPr lang="de-DE" sz="2400" b="1" dirty="0"/>
          </a:p>
          <a:p>
            <a:r>
              <a:rPr lang="de-DE" sz="2400" b="1" dirty="0"/>
              <a:t>    Engel </a:t>
            </a:r>
            <a:r>
              <a:rPr lang="de-DE" sz="2400" b="1" dirty="0" smtClean="0"/>
              <a:t>		</a:t>
            </a:r>
            <a:r>
              <a:rPr lang="de-DE" b="1" dirty="0" smtClean="0"/>
              <a:t>	</a:t>
            </a:r>
            <a:endParaRPr lang="de-DE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673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9697" y="161026"/>
            <a:ext cx="8596668" cy="6067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Allgemeine Schöpfungsordnung - Erde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6346" y="2155952"/>
            <a:ext cx="8596668" cy="2666214"/>
          </a:xfrm>
        </p:spPr>
        <p:txBody>
          <a:bodyPr>
            <a:noAutofit/>
          </a:bodyPr>
          <a:lstStyle/>
          <a:p>
            <a:r>
              <a:rPr lang="de-DE" sz="2800" dirty="0" smtClean="0"/>
              <a:t>Gott		 	ist Haupt des Christus.</a:t>
            </a:r>
          </a:p>
          <a:p>
            <a:r>
              <a:rPr lang="de-DE" sz="2800" dirty="0" smtClean="0"/>
              <a:t>Christus		ist Haupt des Mannes.</a:t>
            </a:r>
          </a:p>
          <a:p>
            <a:r>
              <a:rPr lang="de-DE" sz="2800" dirty="0" smtClean="0"/>
              <a:t>Mann			ist Haupt der Frau.</a:t>
            </a:r>
          </a:p>
          <a:p>
            <a:r>
              <a:rPr lang="de-DE" sz="2800" dirty="0" smtClean="0"/>
              <a:t>Frau			ist mit Mann Haupt der Kinder.</a:t>
            </a:r>
          </a:p>
          <a:p>
            <a:r>
              <a:rPr lang="de-DE" sz="2800" dirty="0" smtClean="0"/>
              <a:t>Kinder			gehorchen den Eltern.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677334" y="879894"/>
            <a:ext cx="8596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/>
              <a:t>1Kor 11,3 </a:t>
            </a:r>
            <a:r>
              <a:rPr lang="de-DE" sz="2000" dirty="0"/>
              <a:t>Ich will aber, dass ihr wisst, dass der Christus das Haupt eines jeden Mannes ist, das Haupt der Frau aber der Mann, des Christus Haupt aber Gott.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99697" y="5310995"/>
            <a:ext cx="8596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/>
              <a:t>Epheser 6, </a:t>
            </a:r>
            <a:r>
              <a:rPr lang="de-DE" sz="2000" u="sng" dirty="0" smtClean="0"/>
              <a:t>1-3</a:t>
            </a:r>
            <a:r>
              <a:rPr lang="de-DE" sz="2000" dirty="0" smtClean="0"/>
              <a:t> </a:t>
            </a:r>
            <a:r>
              <a:rPr lang="de-DE" sz="2000" dirty="0"/>
              <a:t>Ihr Kinder, gehorcht euren Eltern im Herrn! Denn das ist recht</a:t>
            </a:r>
            <a:r>
              <a:rPr lang="de-DE" sz="2000" dirty="0" smtClean="0"/>
              <a:t>. "Ehre </a:t>
            </a:r>
            <a:r>
              <a:rPr lang="de-DE" sz="2000" dirty="0"/>
              <a:t>deinen Vater und deine Mutter" - das ist das erste Gebot mit Verheißung </a:t>
            </a:r>
            <a:r>
              <a:rPr lang="de-DE" sz="2000" dirty="0" smtClean="0"/>
              <a:t>-, "damit </a:t>
            </a:r>
            <a:r>
              <a:rPr lang="de-DE" sz="2000" dirty="0"/>
              <a:t>es dir </a:t>
            </a:r>
            <a:r>
              <a:rPr lang="de-DE" sz="2000" dirty="0" err="1"/>
              <a:t>wohlgehe</a:t>
            </a:r>
            <a:r>
              <a:rPr lang="de-DE" sz="2000" dirty="0"/>
              <a:t> und du lange lebst auf der Erde."</a:t>
            </a:r>
          </a:p>
        </p:txBody>
      </p:sp>
    </p:spTree>
    <p:extLst>
      <p:ext uri="{BB962C8B-B14F-4D97-AF65-F5344CB8AC3E}">
        <p14:creationId xmlns:p14="http://schemas.microsoft.com/office/powerpoint/2010/main" val="15367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9697" y="161026"/>
            <a:ext cx="8596668" cy="6067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Allgemeine Gemeindeordnung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99923"/>
            <a:ext cx="9329309" cy="4826214"/>
          </a:xfrm>
        </p:spPr>
        <p:txBody>
          <a:bodyPr>
            <a:noAutofit/>
          </a:bodyPr>
          <a:lstStyle/>
          <a:p>
            <a:r>
              <a:rPr lang="de-DE" sz="2800" dirty="0" smtClean="0"/>
              <a:t>Gott		 		ist Haupt des Christus</a:t>
            </a:r>
          </a:p>
          <a:p>
            <a:r>
              <a:rPr lang="de-DE" sz="2800" dirty="0" smtClean="0"/>
              <a:t>Christus			ist Haupt des Leibes, der Gemeinde</a:t>
            </a:r>
          </a:p>
          <a:p>
            <a:r>
              <a:rPr lang="de-DE" sz="2800" dirty="0"/>
              <a:t>Älteste  und </a:t>
            </a:r>
            <a:r>
              <a:rPr lang="de-DE" sz="2800" dirty="0" smtClean="0"/>
              <a:t>Vorsteher </a:t>
            </a:r>
            <a:r>
              <a:rPr lang="de-DE" sz="2800" dirty="0" smtClean="0"/>
              <a:t>(mit Rechenschaftspflicht)</a:t>
            </a:r>
            <a:endParaRPr lang="de-DE" sz="2800" dirty="0" smtClean="0"/>
          </a:p>
          <a:p>
            <a:r>
              <a:rPr lang="de-DE" sz="2800" dirty="0" smtClean="0"/>
              <a:t>Apostel </a:t>
            </a:r>
            <a:r>
              <a:rPr lang="de-DE" sz="2800" dirty="0" smtClean="0"/>
              <a:t>(Gründer)</a:t>
            </a:r>
            <a:r>
              <a:rPr lang="de-DE" sz="2800" dirty="0" smtClean="0"/>
              <a:t>	, </a:t>
            </a:r>
            <a:r>
              <a:rPr lang="de-DE" sz="2800" dirty="0" smtClean="0"/>
              <a:t>welche </a:t>
            </a:r>
            <a:r>
              <a:rPr lang="de-DE" sz="2800" dirty="0"/>
              <a:t>die </a:t>
            </a:r>
            <a:r>
              <a:rPr lang="de-DE" sz="2800" dirty="0" smtClean="0"/>
              <a:t>Gemeinde </a:t>
            </a:r>
            <a:r>
              <a:rPr lang="de-DE" sz="2800" dirty="0"/>
              <a:t>aussendet</a:t>
            </a:r>
            <a:r>
              <a:rPr lang="de-DE" sz="2800" dirty="0" smtClean="0"/>
              <a:t>. </a:t>
            </a:r>
            <a:endParaRPr lang="de-DE" sz="2800" dirty="0"/>
          </a:p>
          <a:p>
            <a:r>
              <a:rPr lang="de-DE" sz="2800" dirty="0"/>
              <a:t>Propheten, Evangelisten, Hirten (Pastoren), Lehrer</a:t>
            </a:r>
          </a:p>
          <a:p>
            <a:r>
              <a:rPr lang="de-DE" sz="2800" dirty="0" smtClean="0"/>
              <a:t>Diakone </a:t>
            </a:r>
            <a:endParaRPr lang="de-DE" sz="2800" dirty="0"/>
          </a:p>
          <a:p>
            <a:r>
              <a:rPr lang="de-DE" sz="2800" dirty="0" smtClean="0"/>
              <a:t>ALLE verbindlichen Gemeindeglieder dienen einander.</a:t>
            </a:r>
            <a:endParaRPr lang="de-DE" sz="2800" dirty="0" smtClean="0"/>
          </a:p>
          <a:p>
            <a:r>
              <a:rPr lang="de-DE" sz="2800" dirty="0"/>
              <a:t>Wiedergeborene </a:t>
            </a:r>
            <a:r>
              <a:rPr lang="de-DE" sz="2800" dirty="0" smtClean="0"/>
              <a:t>Gäste</a:t>
            </a:r>
          </a:p>
          <a:p>
            <a:r>
              <a:rPr lang="de-DE" sz="2800" dirty="0" smtClean="0"/>
              <a:t>Verantwortung am Evangelium (4 Bereiche - Apg. 1, 8)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677334" y="879894"/>
            <a:ext cx="8596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 err="1"/>
              <a:t>Eph</a:t>
            </a:r>
            <a:r>
              <a:rPr lang="de-DE" sz="2000" u="sng" dirty="0"/>
              <a:t> 5,23 </a:t>
            </a:r>
            <a:r>
              <a:rPr lang="de-DE" sz="2000" dirty="0"/>
              <a:t>Denn der Mann ist das Haupt der Frau, </a:t>
            </a:r>
            <a:r>
              <a:rPr lang="de-DE" sz="2000" b="1" dirty="0"/>
              <a:t>wie auch der Christus das Haupt der Gemeinde ist, er als der Retter des Leibes. </a:t>
            </a:r>
          </a:p>
        </p:txBody>
      </p:sp>
    </p:spTree>
    <p:extLst>
      <p:ext uri="{BB962C8B-B14F-4D97-AF65-F5344CB8AC3E}">
        <p14:creationId xmlns:p14="http://schemas.microsoft.com/office/powerpoint/2010/main" val="9025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222</Words>
  <Application>Microsoft Office PowerPoint</Application>
  <PresentationFormat>Breitbild</PresentationFormat>
  <Paragraphs>44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Die Hierarchien Gottes – Ordnungen der Majestät</vt:lpstr>
      <vt:lpstr>3 Dienst-Hierarchien Gottes</vt:lpstr>
      <vt:lpstr>Allgemeine Schöpfungsordnung - Erde </vt:lpstr>
      <vt:lpstr>Allgemeine Gemeindeordnung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Windows-Benutzer</dc:creator>
  <cp:lastModifiedBy>Windows-Benutzer</cp:lastModifiedBy>
  <cp:revision>21</cp:revision>
  <cp:lastPrinted>2017-05-14T06:47:54Z</cp:lastPrinted>
  <dcterms:created xsi:type="dcterms:W3CDTF">2017-05-14T05:04:41Z</dcterms:created>
  <dcterms:modified xsi:type="dcterms:W3CDTF">2018-02-19T11:54:53Z</dcterms:modified>
</cp:coreProperties>
</file>